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 showGuides="1">
      <p:cViewPr varScale="1">
        <p:scale>
          <a:sx n="97" d="100"/>
          <a:sy n="97" d="100"/>
        </p:scale>
        <p:origin x="9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CE39D-8122-B663-3FC0-B803815E4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858AED-66D8-9E72-1CDB-40462B176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822F57-C9AF-62D2-74EC-9A3D4FB0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5B6FE5-1DCC-7564-373A-8B262CF96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2DEEFE-E761-A700-6B5F-1FF016C4D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6482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28227B-4523-5107-E5D2-415B0D2D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EA92A8-2D01-20A9-E2A7-A6C452B68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987864-34B8-C721-6A5D-F23CB5D3D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86235D-3383-F536-2249-C7EF2DEF3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CB68BF-2A69-EE2F-FD03-B634E654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192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F01149-A6A1-1E72-6C95-01AC355C0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91834A-BAF8-8DA9-BFBB-686B3C461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ED41B2-BCB9-02B2-F8B3-C7469EFBC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B97214-C37D-33ED-8F06-B40FB599C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B6D439-B086-A231-45F1-FDDE92B70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4285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CD34E-41AC-FE88-E18E-CC87DE11E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E53E7-1B69-DB80-DAD3-4B857AC10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0737-CB42-E276-FC72-025C864B5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E414C4-5EE1-4CF7-21DD-C2A06DA2D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F463F9-0FEF-C38C-4D2F-6764F8DA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1739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4B621-01DC-91FB-F7A1-FF3EDE9E3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0DD930-CB1C-8CD5-54AF-61E6499BA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C82247-CC8F-0023-4E32-69A3D7F5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AFBAEE-9498-E767-A02A-35BF1D91A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A4B908-E063-3897-D5FC-3EEF1EF82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5000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5D1FB5-25D4-CF57-9054-3D49D057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D8F52E-60BA-1EE8-7E4C-E9809A501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BDA061-C3E7-B961-43B8-68E91FBA5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37EDA6-F58B-FE72-515A-C91A0FAFE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F876DF-B6F5-F03E-2045-8EEEBFA2A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A52B0A-B154-C920-7AF7-FBD0AB1B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83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EE089-E062-5824-456F-FC784F74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2C2799-0114-B0C1-4B5D-1F62F7623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F55C7B-A513-37D9-5C1A-EC1AB4CFF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7BB6BB-8663-E733-C405-0B2609E36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BB644A-07DA-9323-9CD3-BBBE6A086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2E5227-64C9-11D3-5FEF-1943949BB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042F2A-336C-C8DF-C893-678EF3FC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A038F8E-6E84-14FF-6DEA-988CEE39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716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2907C1-4158-18F2-57CF-11C12CCE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37ED7F-25AE-DABD-3774-858DAE2FC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58042F-B6D4-3B45-AD81-5E631C4E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5C09ED-868B-062F-27F7-F0AAC807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7856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B89AA2-4161-1D9D-3576-956CED59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AC414E-14CB-7E3E-EAEA-A640B8B8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7415D9-EDA1-13D7-5E47-C50A4912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3651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B4E865-B6A5-F684-B87F-BC3E7B379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2202A5-E1CC-7283-AF1A-C74862282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8E7FB8-3C17-C7F8-D5E1-468CEF701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21A040-9739-9A73-C9B7-97DD9C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AC53E8-BEBF-03E8-E2B1-BCF32D49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2B1EF9-4963-C6FC-1C20-BF260FA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4408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008FD-FBE1-1745-506D-587E7757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E38D04-C10E-C67C-BFD4-43E8332FF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5D2CAE-EBCD-319A-B55F-50948A839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DD96E1-250A-1299-C821-79AEC1E5A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2B99CE-E6A5-EEFF-98E4-1D894BCE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621425-0D9A-BE75-27C6-B825E77C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7993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06C93D-409C-2790-4393-51B11E6BC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A796A-93B5-F7DB-E5A3-45E070C04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F73A6E-C15E-A7B0-FE52-B774E5E1E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4DC7-F746-8D4C-975B-D3BDF928EEA9}" type="datetimeFigureOut">
              <a:rPr lang="es-PA" smtClean="0"/>
              <a:t>09/08/2023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D43A75-C5E8-D66A-7D0A-E4C1580B9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A211C7-6F70-878A-71D0-D0675BE4D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0510E-948D-CE48-A657-0CCE80F750F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6261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614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961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987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Jackeline I. Juarez de Oliveros</dc:creator>
  <cp:lastModifiedBy>Odessa M. Aranda R.</cp:lastModifiedBy>
  <cp:revision>2</cp:revision>
  <dcterms:created xsi:type="dcterms:W3CDTF">2023-09-08T17:27:09Z</dcterms:created>
  <dcterms:modified xsi:type="dcterms:W3CDTF">2023-09-08T17:38:59Z</dcterms:modified>
</cp:coreProperties>
</file>